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5285dd8fbd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5285dd8fbd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5285dd8fb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5285dd8fb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5285dd8fb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5285dd8fb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5285dd8fb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5285dd8fbd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5285dd8fbd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5285dd8fbd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285dd8fbd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5285dd8fb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5285dd8fbd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5285dd8fbd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5285dd8fbd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5285dd8fbd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5285dd8fbd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5285dd8fbd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7"/>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for your time</a:t>
            </a:r>
            <a:endParaRPr/>
          </a:p>
        </p:txBody>
      </p:sp>
      <p:sp>
        <p:nvSpPr>
          <p:cNvPr id="291" name="Google Shape;291;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4" name="Google Shape;234;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2020, Georgia State University had over 36,343 students enrolled according to US News. The National Center for Education Statistics states that Forty percent of students who enroll in a four-year college don’t graduate within six years. We believe in the case of many students, dropping out or delayed graduation could have been easily prevented if students had a clearer idea of what they needed to accomplish to graduate. </a:t>
            </a:r>
            <a:endParaRPr/>
          </a:p>
          <a:p>
            <a:pPr indent="0" lvl="0" marL="0" rtl="0" algn="l">
              <a:spcBef>
                <a:spcPts val="1600"/>
              </a:spcBef>
              <a:spcAft>
                <a:spcPts val="1600"/>
              </a:spcAft>
              <a:buNone/>
            </a:pPr>
            <a:r>
              <a:t/>
            </a:r>
            <a:endParaRPr/>
          </a:p>
        </p:txBody>
      </p:sp>
      <p:pic>
        <p:nvPicPr>
          <p:cNvPr id="235" name="Google Shape;235;p18"/>
          <p:cNvPicPr preferRelativeResize="0"/>
          <p:nvPr/>
        </p:nvPicPr>
        <p:blipFill>
          <a:blip r:embed="rId3">
            <a:alphaModFix/>
          </a:blip>
          <a:stretch>
            <a:fillRect/>
          </a:stretch>
        </p:blipFill>
        <p:spPr>
          <a:xfrm>
            <a:off x="461963" y="2944225"/>
            <a:ext cx="8220075" cy="2076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idea is a simple but effective one for GSU students. While one might see a planner to have a small significance in one’s college career, we believe that having one tailored specifically to GSU would greatly decrease the percentage of students not graduating on time or at all. Our idea is to have a schedule website that can be accessible to any GSU student and can be tailored to their specific needs while at GSU. We plan to implement features such as a GPA calculator, a class navigator, a list of what classes you’ve taken and what you need as well as a four year plan of study for each degree (*might be taken out depending on how complicated this task is) and a plethora of other features. </a:t>
            </a:r>
            <a:endParaRPr/>
          </a:p>
          <a:p>
            <a:pPr indent="0" lvl="0" marL="0" rtl="0" algn="l">
              <a:spcBef>
                <a:spcPts val="1600"/>
              </a:spcBef>
              <a:spcAft>
                <a:spcPts val="1600"/>
              </a:spcAft>
              <a:buNone/>
            </a:pPr>
            <a:r>
              <a:t/>
            </a:r>
            <a:endParaRPr/>
          </a:p>
        </p:txBody>
      </p:sp>
      <p:pic>
        <p:nvPicPr>
          <p:cNvPr id="242" name="Google Shape;242;p19"/>
          <p:cNvPicPr preferRelativeResize="0"/>
          <p:nvPr/>
        </p:nvPicPr>
        <p:blipFill>
          <a:blip r:embed="rId3">
            <a:alphaModFix/>
          </a:blip>
          <a:stretch>
            <a:fillRect/>
          </a:stretch>
        </p:blipFill>
        <p:spPr>
          <a:xfrm>
            <a:off x="1297500" y="3537100"/>
            <a:ext cx="2732976" cy="1537299"/>
          </a:xfrm>
          <a:prstGeom prst="rect">
            <a:avLst/>
          </a:prstGeom>
          <a:noFill/>
          <a:ln>
            <a:noFill/>
          </a:ln>
        </p:spPr>
      </p:pic>
      <p:pic>
        <p:nvPicPr>
          <p:cNvPr id="243" name="Google Shape;243;p19"/>
          <p:cNvPicPr preferRelativeResize="0"/>
          <p:nvPr/>
        </p:nvPicPr>
        <p:blipFill>
          <a:blip r:embed="rId4">
            <a:alphaModFix/>
          </a:blip>
          <a:stretch>
            <a:fillRect/>
          </a:stretch>
        </p:blipFill>
        <p:spPr>
          <a:xfrm>
            <a:off x="5287550" y="3448262"/>
            <a:ext cx="3048851" cy="171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9" name="Google Shape;249;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Of course, these features can easily be done with other apps, websites or can even be done by hand with a notebook and pen. However, by building this site we aim to simplify the process of using multiple tools to see if you’re on track for graduation. It can remove tedious steps of a student struggling to figure out all the information on their own which can potentially discourage a student or make them lose motivation.</a:t>
            </a:r>
            <a:endParaRPr/>
          </a:p>
        </p:txBody>
      </p:sp>
      <p:pic>
        <p:nvPicPr>
          <p:cNvPr id="250" name="Google Shape;250;p20"/>
          <p:cNvPicPr preferRelativeResize="0"/>
          <p:nvPr/>
        </p:nvPicPr>
        <p:blipFill>
          <a:blip r:embed="rId3">
            <a:alphaModFix/>
          </a:blip>
          <a:stretch>
            <a:fillRect/>
          </a:stretch>
        </p:blipFill>
        <p:spPr>
          <a:xfrm>
            <a:off x="2912063" y="2974775"/>
            <a:ext cx="3319875" cy="1961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Members</a:t>
            </a:r>
            <a:endParaRPr/>
          </a:p>
        </p:txBody>
      </p:sp>
      <p:sp>
        <p:nvSpPr>
          <p:cNvPr id="256" name="Google Shape;256;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AutoNum type="arabicPeriod"/>
            </a:pPr>
            <a:r>
              <a:rPr lang="en-GB"/>
              <a:t>Stuti Nishantkumar Patel</a:t>
            </a:r>
            <a:endParaRPr/>
          </a:p>
          <a:p>
            <a:pPr indent="-311150" lvl="0" marL="457200" rtl="0" algn="l">
              <a:lnSpc>
                <a:spcPct val="150000"/>
              </a:lnSpc>
              <a:spcBef>
                <a:spcPts val="0"/>
              </a:spcBef>
              <a:spcAft>
                <a:spcPts val="0"/>
              </a:spcAft>
              <a:buSzPts val="1300"/>
              <a:buAutoNum type="arabicPeriod"/>
            </a:pPr>
            <a:r>
              <a:rPr lang="en-GB"/>
              <a:t>Mohit K. Ratnapu</a:t>
            </a:r>
            <a:endParaRPr/>
          </a:p>
          <a:p>
            <a:pPr indent="-311150" lvl="0" marL="457200" rtl="0" algn="l">
              <a:lnSpc>
                <a:spcPct val="150000"/>
              </a:lnSpc>
              <a:spcBef>
                <a:spcPts val="0"/>
              </a:spcBef>
              <a:spcAft>
                <a:spcPts val="0"/>
              </a:spcAft>
              <a:buSzPts val="1300"/>
              <a:buAutoNum type="arabicPeriod"/>
            </a:pPr>
            <a:r>
              <a:rPr lang="en-GB"/>
              <a:t>Iori K. Sasahara</a:t>
            </a:r>
            <a:endParaRPr/>
          </a:p>
          <a:p>
            <a:pPr indent="-311150" lvl="0" marL="457200" rtl="0" algn="l">
              <a:lnSpc>
                <a:spcPct val="150000"/>
              </a:lnSpc>
              <a:spcBef>
                <a:spcPts val="0"/>
              </a:spcBef>
              <a:spcAft>
                <a:spcPts val="0"/>
              </a:spcAft>
              <a:buSzPts val="1300"/>
              <a:buAutoNum type="arabicPeriod"/>
            </a:pPr>
            <a:r>
              <a:rPr lang="en-GB"/>
              <a:t>Nicholas P. Pappachristou</a:t>
            </a:r>
            <a:endParaRPr/>
          </a:p>
          <a:p>
            <a:pPr indent="-311150" lvl="0" marL="457200" rtl="0" algn="l">
              <a:lnSpc>
                <a:spcPct val="150000"/>
              </a:lnSpc>
              <a:spcBef>
                <a:spcPts val="0"/>
              </a:spcBef>
              <a:spcAft>
                <a:spcPts val="0"/>
              </a:spcAft>
              <a:buSzPts val="1300"/>
              <a:buAutoNum type="arabicPeriod"/>
            </a:pPr>
            <a:r>
              <a:rPr lang="en-GB"/>
              <a:t>Yeabsira H. Tamene</a:t>
            </a:r>
            <a:endParaRPr/>
          </a:p>
          <a:p>
            <a:pPr indent="-311150" lvl="0" marL="457200" rtl="0" algn="l">
              <a:lnSpc>
                <a:spcPct val="150000"/>
              </a:lnSpc>
              <a:spcBef>
                <a:spcPts val="0"/>
              </a:spcBef>
              <a:spcAft>
                <a:spcPts val="0"/>
              </a:spcAft>
              <a:buSzPts val="1300"/>
              <a:buAutoNum type="arabicPeriod"/>
            </a:pPr>
            <a:r>
              <a:rPr lang="en-GB"/>
              <a:t>Caleb B. Rumsey</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Visual Concepts (Proto)</a:t>
            </a:r>
            <a:endParaRPr/>
          </a:p>
        </p:txBody>
      </p:sp>
      <p:pic>
        <p:nvPicPr>
          <p:cNvPr id="262" name="Google Shape;262;p22"/>
          <p:cNvPicPr preferRelativeResize="0"/>
          <p:nvPr/>
        </p:nvPicPr>
        <p:blipFill>
          <a:blip r:embed="rId3">
            <a:alphaModFix/>
          </a:blip>
          <a:stretch>
            <a:fillRect/>
          </a:stretch>
        </p:blipFill>
        <p:spPr>
          <a:xfrm>
            <a:off x="0" y="1307850"/>
            <a:ext cx="4903950" cy="1917575"/>
          </a:xfrm>
          <a:prstGeom prst="rect">
            <a:avLst/>
          </a:prstGeom>
          <a:noFill/>
          <a:ln>
            <a:noFill/>
          </a:ln>
        </p:spPr>
      </p:pic>
      <p:pic>
        <p:nvPicPr>
          <p:cNvPr id="263" name="Google Shape;263;p22"/>
          <p:cNvPicPr preferRelativeResize="0"/>
          <p:nvPr/>
        </p:nvPicPr>
        <p:blipFill>
          <a:blip r:embed="rId4">
            <a:alphaModFix/>
          </a:blip>
          <a:stretch>
            <a:fillRect/>
          </a:stretch>
        </p:blipFill>
        <p:spPr>
          <a:xfrm>
            <a:off x="152400" y="3377825"/>
            <a:ext cx="4247610" cy="1613275"/>
          </a:xfrm>
          <a:prstGeom prst="rect">
            <a:avLst/>
          </a:prstGeom>
          <a:noFill/>
          <a:ln>
            <a:noFill/>
          </a:ln>
        </p:spPr>
      </p:pic>
      <p:pic>
        <p:nvPicPr>
          <p:cNvPr id="264" name="Google Shape;264;p22"/>
          <p:cNvPicPr preferRelativeResize="0"/>
          <p:nvPr/>
        </p:nvPicPr>
        <p:blipFill>
          <a:blip r:embed="rId5">
            <a:alphaModFix/>
          </a:blip>
          <a:stretch>
            <a:fillRect/>
          </a:stretch>
        </p:blipFill>
        <p:spPr>
          <a:xfrm>
            <a:off x="4572000" y="3357825"/>
            <a:ext cx="4446750" cy="1653279"/>
          </a:xfrm>
          <a:prstGeom prst="rect">
            <a:avLst/>
          </a:prstGeom>
          <a:noFill/>
          <a:ln>
            <a:noFill/>
          </a:ln>
        </p:spPr>
      </p:pic>
      <p:pic>
        <p:nvPicPr>
          <p:cNvPr id="265" name="Google Shape;265;p22"/>
          <p:cNvPicPr preferRelativeResize="0"/>
          <p:nvPr/>
        </p:nvPicPr>
        <p:blipFill>
          <a:blip r:embed="rId6">
            <a:alphaModFix/>
          </a:blip>
          <a:stretch>
            <a:fillRect/>
          </a:stretch>
        </p:blipFill>
        <p:spPr>
          <a:xfrm>
            <a:off x="5158825" y="1277725"/>
            <a:ext cx="3692575" cy="1977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Google Map Navigation</a:t>
            </a:r>
            <a:endParaRPr/>
          </a:p>
        </p:txBody>
      </p:sp>
      <p:pic>
        <p:nvPicPr>
          <p:cNvPr id="271" name="Google Shape;271;p23"/>
          <p:cNvPicPr preferRelativeResize="0"/>
          <p:nvPr/>
        </p:nvPicPr>
        <p:blipFill>
          <a:blip r:embed="rId3">
            <a:alphaModFix/>
          </a:blip>
          <a:stretch>
            <a:fillRect/>
          </a:stretch>
        </p:blipFill>
        <p:spPr>
          <a:xfrm>
            <a:off x="1541126" y="1242097"/>
            <a:ext cx="6551649" cy="332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Four Year Plan</a:t>
            </a:r>
            <a:endParaRPr/>
          </a:p>
        </p:txBody>
      </p:sp>
      <p:pic>
        <p:nvPicPr>
          <p:cNvPr descr="Image" id="277" name="Google Shape;277;p24"/>
          <p:cNvPicPr preferRelativeResize="0"/>
          <p:nvPr/>
        </p:nvPicPr>
        <p:blipFill>
          <a:blip r:embed="rId3">
            <a:alphaModFix/>
          </a:blip>
          <a:stretch>
            <a:fillRect/>
          </a:stretch>
        </p:blipFill>
        <p:spPr>
          <a:xfrm>
            <a:off x="2404063" y="1191400"/>
            <a:ext cx="4825763" cy="3530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5"/>
          <p:cNvSpPr txBox="1"/>
          <p:nvPr>
            <p:ph type="title"/>
          </p:nvPr>
        </p:nvSpPr>
        <p:spPr>
          <a:xfrm>
            <a:off x="1297500" y="3860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Technologies</a:t>
            </a:r>
            <a:endParaRPr/>
          </a:p>
          <a:p>
            <a:pPr indent="0" lvl="0" marL="0" rtl="0" algn="l">
              <a:spcBef>
                <a:spcPts val="0"/>
              </a:spcBef>
              <a:spcAft>
                <a:spcPts val="0"/>
              </a:spcAft>
              <a:buNone/>
            </a:pPr>
            <a:r>
              <a:t/>
            </a:r>
            <a:endParaRPr/>
          </a:p>
        </p:txBody>
      </p:sp>
      <p:sp>
        <p:nvSpPr>
          <p:cNvPr id="283" name="Google Shape;283;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this time, some of the technologies are to be determined as of now while we’re still in our planning phase. What we do know is that we will certainly be needing to use HTML, CSS, and JavaScript for our site. Our plan as of now is to use WordPress as our host for our site. We are also considering how best to implement a database for the site. We are also in the process of figuring out how to best pull data from other sites such as PAWS.</a:t>
            </a:r>
            <a:endParaRPr/>
          </a:p>
          <a:p>
            <a:pPr indent="0" lvl="0" marL="0" rtl="0" algn="l">
              <a:spcBef>
                <a:spcPts val="1600"/>
              </a:spcBef>
              <a:spcAft>
                <a:spcPts val="1600"/>
              </a:spcAft>
              <a:buNone/>
            </a:pPr>
            <a:r>
              <a:t/>
            </a:r>
            <a:endParaRPr/>
          </a:p>
        </p:txBody>
      </p:sp>
      <p:pic>
        <p:nvPicPr>
          <p:cNvPr id="284" name="Google Shape;284;p25"/>
          <p:cNvPicPr preferRelativeResize="0"/>
          <p:nvPr/>
        </p:nvPicPr>
        <p:blipFill>
          <a:blip r:embed="rId3">
            <a:alphaModFix/>
          </a:blip>
          <a:stretch>
            <a:fillRect/>
          </a:stretch>
        </p:blipFill>
        <p:spPr>
          <a:xfrm>
            <a:off x="4106837" y="76725"/>
            <a:ext cx="1420227" cy="1420227"/>
          </a:xfrm>
          <a:prstGeom prst="rect">
            <a:avLst/>
          </a:prstGeom>
          <a:noFill/>
          <a:ln>
            <a:noFill/>
          </a:ln>
        </p:spPr>
      </p:pic>
      <p:pic>
        <p:nvPicPr>
          <p:cNvPr id="285" name="Google Shape;285;p25"/>
          <p:cNvPicPr preferRelativeResize="0"/>
          <p:nvPr/>
        </p:nvPicPr>
        <p:blipFill>
          <a:blip r:embed="rId4">
            <a:alphaModFix/>
          </a:blip>
          <a:stretch>
            <a:fillRect/>
          </a:stretch>
        </p:blipFill>
        <p:spPr>
          <a:xfrm>
            <a:off x="1635025" y="2823476"/>
            <a:ext cx="5873949" cy="2288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